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3" d="100"/>
          <a:sy n="43" d="100"/>
        </p:scale>
        <p:origin x="-306" y="-132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1" name="Shape 12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74413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etis_s.png" descr="metis_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3510" y="12303492"/>
            <a:ext cx="1270001" cy="1206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logo SIEMG MODIFICATO ECOGEN ,SOC. ESTESA.png" descr="logo SIEMG MODIFICATO ECOGEN ,SOC. ESTES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065854" y="12334654"/>
            <a:ext cx="2036981" cy="1144177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itolo Testo"/>
          <p:cNvSpPr txBox="1">
            <a:spLocks noGrp="1"/>
          </p:cNvSpPr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14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mmagine"/>
          <p:cNvSpPr>
            <a:spLocks noGrp="1"/>
          </p:cNvSpPr>
          <p:nvPr>
            <p:ph type="pic" idx="13"/>
          </p:nvPr>
        </p:nvSpPr>
        <p:spPr>
          <a:xfrm>
            <a:off x="2933700" y="891704"/>
            <a:ext cx="18542000" cy="83185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3" name="Titolo Testo"/>
          <p:cNvSpPr txBox="1">
            <a:spLocks noGrp="1"/>
          </p:cNvSpPr>
          <p:nvPr>
            <p:ph type="title"/>
          </p:nvPr>
        </p:nvSpPr>
        <p:spPr>
          <a:xfrm>
            <a:off x="2387600" y="9448800"/>
            <a:ext cx="19621500" cy="2006600"/>
          </a:xfrm>
          <a:prstGeom prst="rect">
            <a:avLst/>
          </a:prstGeom>
        </p:spPr>
        <p:txBody>
          <a:bodyPr anchor="b"/>
          <a:lstStyle/>
          <a:p>
            <a:r>
              <a:t>Titolo Testo</a:t>
            </a:r>
          </a:p>
        </p:txBody>
      </p:sp>
      <p:sp>
        <p:nvSpPr>
          <p:cNvPr id="24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olo Testo"/>
          <p:cNvSpPr txBox="1">
            <a:spLocks noGrp="1"/>
          </p:cNvSpPr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3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Immagine"/>
          <p:cNvSpPr>
            <a:spLocks noGrp="1"/>
          </p:cNvSpPr>
          <p:nvPr>
            <p:ph type="pic" sz="half" idx="13"/>
          </p:nvPr>
        </p:nvSpPr>
        <p:spPr>
          <a:xfrm>
            <a:off x="12496800" y="1068296"/>
            <a:ext cx="10223500" cy="11595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1" name="Titolo Testo"/>
          <p:cNvSpPr txBox="1">
            <a:spLocks noGrp="1"/>
          </p:cNvSpPr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Titolo Testo</a:t>
            </a:r>
          </a:p>
        </p:txBody>
      </p:sp>
      <p:sp>
        <p:nvSpPr>
          <p:cNvPr id="42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logo SIEMG MODIFICATO ECOGEN ,SOC. ESTESA.png" descr="logo SIEMG MODIFICATO ECOGEN ,SOC. ESTES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65854" y="12334654"/>
            <a:ext cx="2036981" cy="1144177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metis_s.png" descr="metis_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3510" y="12303492"/>
            <a:ext cx="1270001" cy="1206501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6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Immagine"/>
          <p:cNvSpPr>
            <a:spLocks noGrp="1"/>
          </p:cNvSpPr>
          <p:nvPr>
            <p:ph type="pic" sz="half" idx="13"/>
          </p:nvPr>
        </p:nvSpPr>
        <p:spPr>
          <a:xfrm>
            <a:off x="12598400" y="3641951"/>
            <a:ext cx="10007600" cy="8851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71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Corpo livello uno…"/>
          <p:cNvSpPr txBox="1">
            <a:spLocks noGrp="1"/>
          </p:cNvSpPr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Immagine"/>
          <p:cNvSpPr>
            <a:spLocks noGrp="1"/>
          </p:cNvSpPr>
          <p:nvPr>
            <p:ph type="pic" sz="quarter" idx="13"/>
          </p:nvPr>
        </p:nvSpPr>
        <p:spPr>
          <a:xfrm>
            <a:off x="12496800" y="7162800"/>
            <a:ext cx="10185400" cy="548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8" name="Immagine"/>
          <p:cNvSpPr>
            <a:spLocks noGrp="1"/>
          </p:cNvSpPr>
          <p:nvPr>
            <p:ph type="pic" sz="quarter" idx="14"/>
          </p:nvPr>
        </p:nvSpPr>
        <p:spPr>
          <a:xfrm>
            <a:off x="12496800" y="1066800"/>
            <a:ext cx="10185400" cy="548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9" name="Immagine"/>
          <p:cNvSpPr>
            <a:spLocks noGrp="1"/>
          </p:cNvSpPr>
          <p:nvPr>
            <p:ph type="pic" sz="half" idx="15"/>
          </p:nvPr>
        </p:nvSpPr>
        <p:spPr>
          <a:xfrm>
            <a:off x="1701800" y="1071716"/>
            <a:ext cx="10185400" cy="115824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–Giovanni Mela"/>
          <p:cNvSpPr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–Giovanni Mela</a:t>
            </a:r>
          </a:p>
        </p:txBody>
      </p:sp>
      <p:sp>
        <p:nvSpPr>
          <p:cNvPr id="98" name="“Inserisci qui una citazione”."/>
          <p:cNvSpPr>
            <a:spLocks noGrp="1"/>
          </p:cNvSpPr>
          <p:nvPr>
            <p:ph type="body" sz="quarter" idx="14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  <a:defRPr sz="5600"/>
            </a:lvl1pPr>
          </a:lstStyle>
          <a:p>
            <a:r>
              <a:t>“Inserisci qui una citazione”.</a:t>
            </a:r>
          </a:p>
        </p:txBody>
      </p:sp>
      <p:sp>
        <p:nvSpPr>
          <p:cNvPr id="9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Immagin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APPENDICITE  ACUTA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cap="all"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r>
              <a:t>APPENDICITE  ACUTA</a:t>
            </a:r>
          </a:p>
        </p:txBody>
      </p:sp>
      <p:sp>
        <p:nvSpPr>
          <p:cNvPr id="124" name="DOTT.  TIZIANO ERMACORA"/>
          <p:cNvSpPr txBox="1">
            <a:spLocks noGrp="1"/>
          </p:cNvSpPr>
          <p:nvPr>
            <p:ph type="subTitle" sz="quarter" idx="1"/>
          </p:nvPr>
        </p:nvSpPr>
        <p:spPr>
          <a:xfrm>
            <a:off x="8044681" y="9283700"/>
            <a:ext cx="8294638" cy="1587500"/>
          </a:xfrm>
          <a:prstGeom prst="rect">
            <a:avLst/>
          </a:prstGeom>
        </p:spPr>
        <p:txBody>
          <a:bodyPr/>
          <a:lstStyle>
            <a:lvl1pPr>
              <a:defRPr cap="all"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r>
              <a:t>DOTT.  TIZIANO ERMACORA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cap="all">
                <a:latin typeface="Gill Sans Light"/>
                <a:ea typeface="Gill Sans Light"/>
                <a:cs typeface="Gill Sans Light"/>
                <a:sym typeface="Gill Sans Light"/>
              </a:defRPr>
            </a:pPr>
            <a:endParaRPr/>
          </a:p>
        </p:txBody>
      </p:sp>
      <p:sp>
        <p:nvSpPr>
          <p:cNvPr id="127" name="UOMO 23  anni si reca SABATO in ps per dolori addominali in ipocondrio sin. il dolore viene definito di tipo puntorio, esacerbato dall’inspirio. assenza di febbre, nausea,vomito o diarrea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>
              <a:defRPr cap="all"/>
            </a:pPr>
            <a:r>
              <a:t>UOMO 23  anni si reca SABATO in ps per dolori addominali in ipocondrio sin. il dolore viene definito di tipo puntorio, esacerbato dall’inspirio. assenza di febbre, nausea,vomito o diarrea.</a:t>
            </a:r>
          </a:p>
          <a:p>
            <a:pPr>
              <a:defRPr cap="all"/>
            </a:pPr>
            <a:r>
              <a:t>ecg normale</a:t>
            </a:r>
          </a:p>
          <a:p>
            <a:pPr>
              <a:defRPr cap="all"/>
            </a:pPr>
            <a:r>
              <a:t>l’ecoscopia mirata nel punto dolente vede solo meteorismo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VIENE ESEGUITA TERAPIA INFUSIONALE CON KETOPROFENE 160 MG/2ML E RANITIDINA 50 MG/5ML QUINDI DIMESSO CON TERAPIA: MAALOX SCIROPP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t>VIENE ESEGUITA TERAPIA INFUSIONALE CON KETOPROFENE 160 MG/2ML E RANITIDINA 50 MG/5ML QUINDI DIMESSO CON TERAPIA: MAALOX SCIROPPO</a:t>
            </a:r>
          </a:p>
          <a:p>
            <a:r>
              <a:t>IL DOLORE PERSISTE E SI LOCALIZZA IN BASSO ADDOME PER CUI LUNEDI’ MATTINA SI RECA IN STUDIO DAL SUO MMG.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3" name="IL MMG ESEGUE L’ECOGRAFIA  CHE EVIDENZIA NEL PUNTO DOLENTE UN’IMMAGINE A COCCARDA DI 1 CM NON COMPRIMIBILE E DOLENTE ALLA PRESSIONE VEROSIMILE APPENDICITE ACUTA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t>IL MMG ESEGUE L’ECOGRAFIA  CHE EVIDENZIA NEL PUNTO DOLENTE UN’IMMAGINE A COCCARDA DI 1 CM NON COMPRIMIBILE E DOLENTE ALLA PRESSIONE VEROSIMILE APPENDICITE ACUTA.</a:t>
            </a:r>
          </a:p>
        </p:txBody>
      </p:sp>
      <p:pic>
        <p:nvPicPr>
          <p:cNvPr id="134" name="201802261236170058SMP.JPG" descr="201802261236170058SMP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05426" y="6349865"/>
            <a:ext cx="9509774" cy="68681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7" name="Corpo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8" name="201802261237290059SMP.JPG" descr="201802261237290059SMP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78682" y="1460500"/>
            <a:ext cx="16002001" cy="11557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1" name="Corpo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2" name="201802261235540057SMP.mp4" descr="201802261235540057SMP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3740150" y="2724150"/>
            <a:ext cx="15278100" cy="10248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0" fill="hold"/>
                                        <p:tgtEl>
                                          <p:spTgt spid="1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14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5" name="Corpo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6" name="201802261237320060SMP.mp4" descr="201802261237320060SMP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3860800" y="1574800"/>
            <a:ext cx="15189200" cy="10566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3" fill="hold"/>
                                        <p:tgtEl>
                                          <p:spTgt spid="1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14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IL MMG IN CONSIDERAZIONE DELLA CLINICA E DELL’IMMAGINE ECOGRAFICA INVIA IL GIOVANE PAZIENTE IN PS DOVE VIENE VISITATO DAL CHIRURGO CHE VISTI  I VALORI DI EMOCROMO CON G.B. 10560 E PCR  21,40 MG/L. DECIDE DI EFFETTUARE ANTIBIOTICO TERAPIA ENDOVENOSA E SORVEGLIANZA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t>IL MMG IN CONSIDERAZIONE DELLA CLINICA E DELL’IMMAGINE ECOGRAFICA INVIA IL GIOVANE PAZIENTE IN PS DOVE VIENE VISITATO DAL CHIRURGO CHE VISTI  I VALORI DI EMOCROMO CON G.B. 10560 E PCR  21,40 MG/L. DECIDE DI EFFETTUARE ANTIBIOTICO TERAPIA ENDOVENOSA E SORVEGLIANZA.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 smtClean="0"/>
          </a:p>
          <a:p>
            <a:r>
              <a:rPr lang="it-IT" smtClean="0"/>
              <a:t>Appendice patologica:</a:t>
            </a:r>
          </a:p>
          <a:p>
            <a:r>
              <a:rPr lang="it-IT" dirty="0" smtClean="0"/>
              <a:t>Calibro&gt;7 mm</a:t>
            </a:r>
          </a:p>
          <a:p>
            <a:r>
              <a:rPr lang="it-IT" dirty="0" smtClean="0"/>
              <a:t>Evidente aspetto a coccarda</a:t>
            </a:r>
          </a:p>
          <a:p>
            <a:r>
              <a:rPr lang="it-IT" dirty="0" smtClean="0"/>
              <a:t>Non comprimibile e dolorabile</a:t>
            </a:r>
          </a:p>
          <a:p>
            <a:r>
              <a:rPr lang="it-IT" dirty="0" err="1" smtClean="0"/>
              <a:t>Iperecogenicità</a:t>
            </a:r>
            <a:r>
              <a:rPr lang="it-IT" dirty="0" smtClean="0"/>
              <a:t> del grasso mesenterico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5570793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177</Words>
  <Application>Microsoft Office PowerPoint</Application>
  <PresentationFormat>Personalizzato</PresentationFormat>
  <Paragraphs>15</Paragraphs>
  <Slides>9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Gradient</vt:lpstr>
      <vt:lpstr>APPENDICITE  ACUTA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APPENDICITE  ACUTA</dc:title>
  <dc:creator>Tiziano</dc:creator>
  <cp:lastModifiedBy>Tiziano</cp:lastModifiedBy>
  <cp:revision>4</cp:revision>
  <dcterms:modified xsi:type="dcterms:W3CDTF">2018-02-28T09:28:58Z</dcterms:modified>
</cp:coreProperties>
</file>